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3B6A1-816B-436D-8A4D-BA0BB8C00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7650B-5FE3-4A40-98E2-7CBFE244A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0FD1F-5E45-4987-8F9D-92967E09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3E432-DE28-4B34-AB45-D5C653658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CCED3-0E44-4F88-AF4A-E2A919E8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4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EDABC-EA04-42BF-A490-708615DD5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F5438D-BAD3-4721-9A53-879861B36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2050B-165D-46FB-ADB1-70AB801E8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6E403-2B41-471F-B952-4BD708DAB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1A2DF-D8ED-40B2-BD32-2A6FD016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1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4CF758-B363-4811-A34F-E1D58B8898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C5B2E5-7755-42E5-B021-2D70BAA74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BFF5D-4D8F-4F7B-956C-747AC0D5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E9546-70A0-4176-92C7-78710A553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B9773-DC70-4EC6-8147-A4EC8789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8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56C4-DF1C-419B-B3FF-D8581C7C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D0A5-8519-4165-8111-64E947D41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BEB30-013E-47A3-A7E2-2E1BFD2FA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57BD3-F302-4FF4-A8BB-FF6B342C6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DB5B2-BA54-452D-81DB-8EA5B849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9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F1FCD-1FB0-4A19-AD50-2CCBCC0A8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09080-3BFB-46DF-BDBE-6B324411A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FD9FB-5E0D-4520-A3C8-CCFD6FDD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1593D-2AE9-4B8E-87F9-332499870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94DE1-BAE0-402D-A2C2-641BD3A9D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4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B25DA-2C29-43E4-8F4A-3EFBCFBD3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7B8DE-C868-4F2C-8BF8-7FB3CD09D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2FFEE-71BB-48FF-BF68-580823647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9F95C-75AD-4BD6-97C3-EB20DB94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C16C0-6B6A-4E07-93E8-2FBFE7E7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85627-4A1F-41E5-9EE4-28622433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5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1D86-94B2-451F-8C15-A2B4CA5E4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34C63-5BC9-47AD-B926-D9CF5F6C8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355F2F-8996-4D74-9DCD-B0AD15450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DDBBAA-6112-4DCE-818B-B7F391DDA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8FD7E7-7FC4-4087-8739-1FDD9A4B48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19B438-FABF-4827-A69D-0C51FCFC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78A7E9-D5AE-42AE-8AB1-94C523F2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581F10-9778-473D-BBDE-5F537D044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1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56F5-38CA-447B-8DFD-A7545D121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FECA1-51BF-4652-B174-0236F772E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869C09-E800-433F-802A-06D00B602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F8B7AC-FFB1-4361-9FD4-B4A0A0ED7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8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F8E2F6-5FF1-43D1-B88B-6FBBD09D4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18683-6E40-409E-81B0-887A81EB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F6EAF-073B-4462-B857-551779C92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5EA89-9D1B-413C-B3C5-04534D81B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A3C8-F761-4095-92E1-F66D27D20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26FA6E-B57A-43A4-9605-64152A652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FA126B-4934-49B2-A461-9A0F4575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FD137-8636-4931-8DF5-F0A7B39A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DE03BE-24C3-43B6-AC82-5AD3C79D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6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8E624-DED6-4F72-BA53-03EC13F0E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23B15-2070-478A-8911-5FC32D0CD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40FF8-B79E-4E66-BCBB-09BD62E79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C8C35-4AD5-45CB-9A51-61B9908B2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80FF6-1C83-44AB-B064-3E478565C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F4A00-C5CD-487E-B5B7-564BB9728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6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B47A55-9D9D-4E90-AB46-3DF0150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7C1D8-12A2-4AF1-967F-F636F6018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E4E80-CAB8-4B4C-B913-18425966E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82434-81A0-4CBF-9DA1-5F6C88F924B3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9D74F-74FD-4C64-8B07-9047F1A52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CBCBE-7D5C-45D6-B564-AA85B55BF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4BA65-0CCB-4651-A6C5-6B713AC4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9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776644"/>
            <a:ext cx="12192000" cy="209684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466056" y="258253"/>
            <a:ext cx="4862037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en-US" sz="3500" dirty="0">
                <a:solidFill>
                  <a:srgbClr val="1942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RFP Pricing Tabulation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745FADD-072E-41E3-BE26-052389FF8A1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3505" y="973869"/>
          <a:ext cx="10093313" cy="8908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91006">
                  <a:extLst>
                    <a:ext uri="{9D8B030D-6E8A-4147-A177-3AD203B41FA5}">
                      <a16:colId xmlns:a16="http://schemas.microsoft.com/office/drawing/2014/main" val="3553714253"/>
                    </a:ext>
                  </a:extLst>
                </a:gridCol>
                <a:gridCol w="2460323">
                  <a:extLst>
                    <a:ext uri="{9D8B030D-6E8A-4147-A177-3AD203B41FA5}">
                      <a16:colId xmlns:a16="http://schemas.microsoft.com/office/drawing/2014/main" val="3718102847"/>
                    </a:ext>
                  </a:extLst>
                </a:gridCol>
                <a:gridCol w="2341984">
                  <a:extLst>
                    <a:ext uri="{9D8B030D-6E8A-4147-A177-3AD203B41FA5}">
                      <a16:colId xmlns:a16="http://schemas.microsoft.com/office/drawing/2014/main" val="922760359"/>
                    </a:ext>
                  </a:extLst>
                </a:gridCol>
              </a:tblGrid>
              <a:tr h="4146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 </a:t>
                      </a: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 </a:t>
                      </a: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 </a:t>
                      </a:r>
                    </a:p>
                  </a:txBody>
                  <a:tcPr marL="45720" marR="45720" marT="22860" marB="22860" anchor="ctr">
                    <a:solidFill>
                      <a:srgbClr val="DF7A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71451"/>
                  </a:ext>
                </a:extLst>
              </a:tr>
              <a:tr h="4761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Republic Testing</a:t>
                      </a:r>
                      <a:r>
                        <a:rPr lang="en-US" sz="2100" b="1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Laboratories, LLC</a:t>
                      </a:r>
                      <a:endParaRPr lang="en-US" sz="21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 Porte, Texas 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$524,753</a:t>
                      </a:r>
                    </a:p>
                  </a:txBody>
                  <a:tcPr marL="45720" marR="45720" marT="22860" marB="22860" anchor="ctr">
                    <a:solidFill>
                      <a:srgbClr val="85D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61560"/>
                  </a:ext>
                </a:extLst>
              </a:tr>
            </a:tbl>
          </a:graphicData>
        </a:graphic>
      </p:graphicFrame>
      <p:pic>
        <p:nvPicPr>
          <p:cNvPr id="1026" name="Picture 2" descr="Republic Testing Labs | Weld Tes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459" y="3102859"/>
            <a:ext cx="1571577" cy="157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D21A27-1299-4E2B-B3B3-2FD5CB1AF2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5494" y="1936462"/>
            <a:ext cx="4031738" cy="407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882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Lopez</dc:creator>
  <cp:lastModifiedBy>Ricardo Lopez</cp:lastModifiedBy>
  <cp:revision>1</cp:revision>
  <dcterms:created xsi:type="dcterms:W3CDTF">2022-10-06T19:12:27Z</dcterms:created>
  <dcterms:modified xsi:type="dcterms:W3CDTF">2022-10-06T19:13:32Z</dcterms:modified>
</cp:coreProperties>
</file>