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C611A-8D2E-4CE2-838C-7EE2BCEC2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0268D-9C40-49E3-AB3E-064ACA39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FC805-C1EE-4728-A977-3177B8D2F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5097D-8174-4179-BAC3-FA283F35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38033-F970-4DB1-B3B0-954DC9922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53B1E-ABF7-4B9B-B124-F5146F636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248B6-F42F-4094-97CE-680A82E0F8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CA714-E0CE-47B2-ADBF-D8C7BF1A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393C4-0B1E-4C23-A979-6C57D3656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4CCB5-5690-4A06-80E9-B58F3EB8A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745940-B2CD-42B7-A034-2EFAC28CC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3B7F8-F707-4625-B830-C0B8D4B2C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6EE68-4494-4DF2-A38E-2BAA6AD5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AD755-150C-479A-9767-02909595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EED44-BF53-4C21-B7F4-DD62D33B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4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80C29-C78B-49AC-99E6-E913A574D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DD7B7-F08D-4CA2-BA59-0E4BDF996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C59D6-4D68-4A8A-9D97-1A9DB69C7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B62F1-1BB2-4A25-9B92-A29B34AD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86244-D794-4950-B6F0-38B7A2D3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2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3189-193F-4506-BA0F-E928F23B8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0C68DB-8E0D-43D0-BAF7-FECBF429D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B76D4-4970-4A69-A1F2-523CD7745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01029-FFBB-45C4-9B77-1B0CFF9B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3AF4C-B93C-4AD1-9869-3DABA7F24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2C19-BE72-4C87-87F2-8DE6A0063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954CA-B5DA-4816-8053-C4F4D88E5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46DDF-8C76-4209-9B8C-E8469AF1F8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FCF4CC-0D32-43A3-9575-384F17DA9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909CB-8BBA-4CEB-8FC6-9D388F7D4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F2BEC-7A51-4A60-8754-2F18F2860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7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6A4C7-8A8D-41EE-B4E0-B931DE233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6B279-48A8-46C5-9A02-15224FD37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84A71E-43FD-4B2C-91B6-8AEF380D8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0368CF-5DE3-40F1-8592-42E8EBD7D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922024-247C-4FB7-95F9-EF61F12F53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02E014-C4CD-4E23-B6F0-1EDD4257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1969E5-6D97-478F-B3DA-843BE794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4AE037-1765-4A6B-AFE0-2F477B3C1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8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94F3-454B-4E89-A457-8A55744D9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B2078B-1B8B-4A0F-9217-4A700787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64DA8-6510-481C-976C-281DB985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9C359-F652-49F9-9641-20C98DC1E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0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28B70-90AA-4958-BBA6-9919D4BEA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76F536-B464-4737-8DC0-DCF899DB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ECEF01-5AF6-4FE6-B695-F53E0AEB6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7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9F74B-3C9F-4169-9071-A236B3102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9997-272D-4ABF-8B4F-B3898CB53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6DCC1-4A5F-4558-90B7-5027A3B7C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575F3-DEA4-421C-88EA-2D69480F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74AC4-DA60-496C-9D6B-7D0F2B50A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2BD9-FD27-4860-B7F8-C2B50712C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BB51-B260-4D13-AFC4-55C438B73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631C1-1624-4D68-B88E-87FDB57A19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D8662-7D47-425D-8406-99D166738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16D70-B16B-4EC5-9E65-911721EDF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959B0-8AE0-4BD1-91FC-FA5DFE778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F4EFFC-356A-4599-AE13-378AC6ADD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8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460BE7-B19F-4DCD-873E-70DA17C24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0D02C9-9A77-43B2-8354-7FB6F0FC3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B9D3F-4339-4D0A-98FD-0D8AF3730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A9160-BC2E-4EBC-82E3-5960BD8F8D75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B4AB1-881D-44F6-851E-057E4E676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5DA65-F2AE-42A8-9303-E3C8A3355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2F24F-C2D2-4F74-88A5-D5E962631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4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6B5905A-BB26-4C3F-A289-04FF30B04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8869" y="2778482"/>
            <a:ext cx="2776538" cy="2157413"/>
          </a:xfrm>
          <a:prstGeom prst="rect">
            <a:avLst/>
          </a:prstGeom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776644"/>
            <a:ext cx="12192000" cy="209684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A45970F-86B3-4A67-A797-A8F2ED7A6B76}"/>
              </a:ext>
            </a:extLst>
          </p:cNvPr>
          <p:cNvSpPr txBox="1"/>
          <p:nvPr/>
        </p:nvSpPr>
        <p:spPr>
          <a:xfrm>
            <a:off x="310322" y="121769"/>
            <a:ext cx="8446817" cy="5899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defTabSz="457200">
              <a:defRPr/>
            </a:pPr>
            <a:r>
              <a:rPr lang="en-US" sz="3500" b="1" kern="0" dirty="0">
                <a:solidFill>
                  <a:srgbClr val="19426D"/>
                </a:solidFill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RFP Pricing Tabulation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78D4D8C-D797-4E4D-A280-6EB60DA9705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0322" y="1097812"/>
          <a:ext cx="6662059" cy="3838084"/>
        </p:xfrm>
        <a:graphic>
          <a:graphicData uri="http://schemas.openxmlformats.org/drawingml/2006/table">
            <a:tbl>
              <a:tblPr firstRow="1" bandRow="1"/>
              <a:tblGrid>
                <a:gridCol w="2705878">
                  <a:extLst>
                    <a:ext uri="{9D8B030D-6E8A-4147-A177-3AD203B41FA5}">
                      <a16:colId xmlns:a16="http://schemas.microsoft.com/office/drawing/2014/main" val="3257708972"/>
                    </a:ext>
                  </a:extLst>
                </a:gridCol>
                <a:gridCol w="998376">
                  <a:extLst>
                    <a:ext uri="{9D8B030D-6E8A-4147-A177-3AD203B41FA5}">
                      <a16:colId xmlns:a16="http://schemas.microsoft.com/office/drawing/2014/main" val="932363710"/>
                    </a:ext>
                  </a:extLst>
                </a:gridCol>
                <a:gridCol w="1418253">
                  <a:extLst>
                    <a:ext uri="{9D8B030D-6E8A-4147-A177-3AD203B41FA5}">
                      <a16:colId xmlns:a16="http://schemas.microsoft.com/office/drawing/2014/main" val="1550713292"/>
                    </a:ext>
                  </a:extLst>
                </a:gridCol>
                <a:gridCol w="1539552">
                  <a:extLst>
                    <a:ext uri="{9D8B030D-6E8A-4147-A177-3AD203B41FA5}">
                      <a16:colId xmlns:a16="http://schemas.microsoft.com/office/drawing/2014/main" val="3557594204"/>
                    </a:ext>
                  </a:extLst>
                </a:gridCol>
              </a:tblGrid>
              <a:tr h="563037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Respondent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 gridSpan="3"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1" i="0" u="none" strike="noStrike" cap="none" spc="0" baseline="0">
                          <a:solidFill>
                            <a:schemeClr val="lt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Ratigan </a:t>
                      </a:r>
                      <a:r>
                        <a:rPr lang="en-US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Schottler</a:t>
                      </a: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Manufacturing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3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2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865261"/>
                  </a:ext>
                </a:extLst>
              </a:tr>
              <a:tr h="438733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Location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ctr"/>
                      <a:r>
                        <a:rPr lang="en-US" sz="16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Beatrice, Nebraska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6343087"/>
                  </a:ext>
                </a:extLst>
              </a:tr>
              <a:tr h="373225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Item Description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66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Quantity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66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 Price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661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Extended Price 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661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92366"/>
                  </a:ext>
                </a:extLst>
              </a:tr>
              <a:tr h="475668"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Gallery Benches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marR="0" indent="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1pPr>
                      <a:lvl2pPr marL="0" marR="0" indent="228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2pPr>
                      <a:lvl3pPr marL="0" marR="0" indent="457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3pPr>
                      <a:lvl4pPr marL="0" marR="0" indent="685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4pPr>
                      <a:lvl5pPr marL="0" marR="0" indent="9144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5pPr>
                      <a:lvl6pPr marL="0" marR="0" indent="11430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6pPr>
                      <a:lvl7pPr marL="0" marR="0" indent="13716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7pPr>
                      <a:lvl8pPr marL="0" marR="0" indent="16002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8pPr>
                      <a:lvl9pPr marL="0" marR="0" indent="1828800" algn="ctr" defTabSz="82550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400" b="0" i="0" u="none" strike="noStrike" cap="none" spc="0" baseline="0">
                          <a:solidFill>
                            <a:schemeClr val="dk1"/>
                          </a:solidFill>
                          <a:uFillTx/>
                          <a:latin typeface="Helvetica Neue"/>
                          <a:ea typeface="Helvetica Neue"/>
                          <a:cs typeface="Helvetica Neue"/>
                          <a:sym typeface="Helvetica Neue Light"/>
                        </a:defRPr>
                      </a:lvl9pPr>
                    </a:lstStyle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$907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$10,888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373504"/>
                  </a:ext>
                </a:extLst>
              </a:tr>
              <a:tr h="503854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Jury Chairs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$1,350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$18,900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8640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Attorney Chairs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$1,350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$16,200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147190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Delivery and Installation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$12,683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$12,683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240194"/>
                  </a:ext>
                </a:extLst>
              </a:tr>
              <a:tr h="475861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1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$58,671</a:t>
                      </a:r>
                    </a:p>
                  </a:txBody>
                  <a:tcPr marL="45720" marR="45720" marT="22860" marB="2286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32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0787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4A03551-C996-4DBD-88B1-D1305720B0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1813" y="1070588"/>
            <a:ext cx="4185897" cy="1673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6F2B893-CF4D-407B-BE4B-03FFC75CF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06691" y="2847519"/>
            <a:ext cx="1724025" cy="146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70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Helvetica Neue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 Lopez</dc:creator>
  <cp:lastModifiedBy>Ricardo Lopez</cp:lastModifiedBy>
  <cp:revision>1</cp:revision>
  <dcterms:created xsi:type="dcterms:W3CDTF">2022-10-06T17:35:16Z</dcterms:created>
  <dcterms:modified xsi:type="dcterms:W3CDTF">2022-10-06T17:38:22Z</dcterms:modified>
</cp:coreProperties>
</file>