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5B57FA-C066-4EBA-A053-63C102AB730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D7A5869-C694-4AC7-88AD-CF1A494BBB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09CD63-21A8-47A6-83D4-12342E9E0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69192E-988E-4D66-8D0D-5C7AE7021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25022B-B8D6-4925-A8FE-3BC484CF4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0425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FE24DC-C8B5-4BF5-B0E9-25AD590AE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ADF8E6-86FB-45CA-8831-591D3A6E8E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419B97-B7D3-4CA6-A45A-D5A89CD436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5CBDAC-3937-4408-A20E-88405866D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646E60-8B90-4ECA-8A3A-61947D740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1213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B60978-33A7-43F3-A606-F05934005C6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B42995-6892-40F5-85CD-4F39A51890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E98D21-550D-4568-BC2A-692B46D26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DC153-3060-43AD-9209-B06A95291D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71BD8C-278E-4C35-B99E-575975EB1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567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58B667-B210-405F-B661-EECEC8C8C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990225-75C1-4884-8233-69DC78105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49936A-6838-4BC5-83E6-6E8F86540E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668E90-6419-461C-A40B-E9B487D0D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1789EA-A7A4-4BD2-BCD6-599181329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014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E9A35-3980-4653-9F8E-1A47CFE178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CDFD-1B66-4BC3-8D2E-FB81E7B05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EC1A13-25E6-4C0E-9E5C-8C7AA8B07D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D627D2-14D9-4B85-A601-0DF51EF150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A5FD0A-5D5B-4749-955C-A20FBCA0BC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2121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57D54-648A-4F4F-BF8C-781AC5016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25117-CFB3-4C6F-B62E-6E3AB40FB71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FD5188-575A-4110-AED8-9CF9B22723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638024-AE60-4CB6-9A1C-D3A8FD874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E07EE9-0AF4-440A-BD2F-A48D7A137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BDD7B58-49E7-4048-9490-289C2B1923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697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EEA993-ACA5-40C1-ADD1-87DB5A03FA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BD59E8-5F06-4202-A1FC-DC80443837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06302C4-5FAC-4C15-AA67-CF1F3B5A86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63AB15-79AB-4440-BF6C-2F8D260228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8FE7C7-919A-4712-BC93-5E4AEBB9A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EBE03A-5E64-4D85-9A2C-83237923B9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79219A-33D7-44C1-856E-3C465C1C0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F88B76-1399-4DFB-B618-151A15E9C8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897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EC68A-CEBC-42B0-80EC-E2B8D9E1DB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262E9A-73FA-4689-A1DE-3CC0761D3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191B2-9BA1-483A-A302-AFD9BA45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9DCA5A8-BD2F-4418-9A34-69CBFB297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3665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8E3B0EF-D511-4601-B95E-30043FC39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EB2520-1A96-4992-8334-1219E0D0E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24CDF-E7F3-4C4F-9BD2-21957B0C41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83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AD47-5E25-4833-8ADC-0972F57A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A627BB-D550-4318-9329-2F98967380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63DAB0-9B69-4803-AE97-6776EEB9F9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C026AA-7B23-4ECE-8088-0DBE81521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D11EB0-F781-4DDD-90E4-42EAEECC2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8A77E4-EAFB-4406-ABB8-AC2C784EFC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741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E7267C-86E2-4067-9CDB-5AECA25D9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78037D-7AB3-4BDF-96C8-6B29BA4159A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89F79E-79B2-4886-B9BE-5F4780DEBD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F11619-E8AD-43F6-9F1B-D9A1511AD7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4F3F1B0-15C2-4510-B6E2-2070692AA4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CD2D9-E57B-4B29-9AF9-9FDCA2C60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27991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41292C-6584-4409-A4BB-87EF42F5F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29E8BD-61FB-4E86-B376-A01A1458C9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E37F8-01E8-465A-8388-535706C0F7F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4E0D8-5E0A-41F8-8510-C690D3F063AF}" type="datetimeFigureOut">
              <a:rPr lang="en-US" smtClean="0"/>
              <a:t>10/6/2022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77C29-C858-4ACB-B97D-18CC0D5FE0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B6E5F8-F3AE-448C-B624-064103E26B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B74B15-ED8B-46EB-867D-91A834D64D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61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package" Target="../embeddings/Microsoft_Excel_Worksheet.xlsx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0" y="4776644"/>
            <a:ext cx="12192000" cy="209684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Rectangle 2"/>
          <p:cNvSpPr/>
          <p:nvPr/>
        </p:nvSpPr>
        <p:spPr>
          <a:xfrm>
            <a:off x="466056" y="258253"/>
            <a:ext cx="7970452" cy="63094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457200">
              <a:defRPr/>
            </a:pPr>
            <a:r>
              <a:rPr lang="en-US" sz="3500" b="1" kern="0" dirty="0">
                <a:solidFill>
                  <a:srgbClr val="19426D"/>
                </a:solidFill>
                <a:latin typeface="Arial" panose="020B0604020202020204" pitchFamily="34" charset="0"/>
                <a:cs typeface="Arial" panose="020B0604020202020204" pitchFamily="34" charset="0"/>
                <a:sym typeface="Helvetica Neue"/>
              </a:rPr>
              <a:t>RFP Pricing and Scoring Tabulation </a:t>
            </a: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305E2409-F214-4221-8C37-FBFD7E5E89D8}"/>
              </a:ext>
            </a:extLst>
          </p:cNvPr>
          <p:cNvGraphicFramePr>
            <a:graphicFrameLocks noChangeAspect="1"/>
          </p:cNvGraphicFramePr>
          <p:nvPr>
            <p:extLst/>
          </p:nvPr>
        </p:nvGraphicFramePr>
        <p:xfrm>
          <a:off x="466056" y="969754"/>
          <a:ext cx="9607413" cy="38068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Worksheet" r:id="rId4" imgW="9639344" imgH="3819642" progId="Excel.Sheet.12">
                  <p:embed/>
                </p:oleObj>
              </mc:Choice>
              <mc:Fallback>
                <p:oleObj name="Worksheet" r:id="rId4" imgW="9639344" imgH="3819642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305E2409-F214-4221-8C37-FBFD7E5E89D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66056" y="969754"/>
                        <a:ext cx="9607413" cy="38068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16693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Helvetica Neue</vt:lpstr>
      <vt:lpstr>Office Theme</vt:lpstr>
      <vt:lpstr>Worksheet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Ricardo Lopez</dc:creator>
  <cp:lastModifiedBy>Ricardo Lopez</cp:lastModifiedBy>
  <cp:revision>1</cp:revision>
  <dcterms:created xsi:type="dcterms:W3CDTF">2022-10-06T17:30:18Z</dcterms:created>
  <dcterms:modified xsi:type="dcterms:W3CDTF">2022-10-06T17:31:18Z</dcterms:modified>
</cp:coreProperties>
</file>