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72DA2-CBC1-45E7-BE32-960DDDF18D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EF3456-A4C6-4C02-A0D0-ECA23B714A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FE961-8CEA-4C27-BAB6-243C115EE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EBC-044F-4DF0-A069-5CD2B56C24C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263F0-5D61-46E6-81E5-1D59B2037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E47A4-5FC6-482E-AC5F-A96D5A3E3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66B-5370-47FC-88C2-A5EBB45F6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7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9F637-9FE4-417C-8FBF-E113093C4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E3265F-98A2-4254-8799-9F4061238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5500E-0299-4534-88BB-80B4218AD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EBC-044F-4DF0-A069-5CD2B56C24C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8A011-1ED2-49F4-8675-497F1689C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85765-BC3B-4686-9434-6EA91B778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66B-5370-47FC-88C2-A5EBB45F6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4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4B90E2-56F4-4A02-B47D-09044A972E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E3FC0A-21B6-43AD-BFB6-110B8DF3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FC2F9-862C-49BF-BEEA-C36FA4639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EBC-044F-4DF0-A069-5CD2B56C24C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8CED0-0077-40EF-AC44-2148B73E0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7FAC8-8E88-4436-B95C-20038BED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66B-5370-47FC-88C2-A5EBB45F6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0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B17C2-4334-48CA-B73A-5C6B3575E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FC58C-4A47-45A9-B503-CB474FDDB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E4E01-A0A7-4329-A1EC-BD96133AA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EBC-044F-4DF0-A069-5CD2B56C24C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859D1-DADE-46A7-833E-2404BA1B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140B7-8967-4C60-A1F4-C8D54141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66B-5370-47FC-88C2-A5EBB45F6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88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03BCF-E6E8-464A-9124-D1EB88CDD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E49826-2EF2-408E-B5B3-5C51AFD83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77130-2A85-4F94-A19B-09B30984C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EBC-044F-4DF0-A069-5CD2B56C24C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03A1C-A96C-4AF2-ABAB-024F40770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8BC46-DA62-4139-AFD8-C22ED1DF0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66B-5370-47FC-88C2-A5EBB45F6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04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610A9-6555-4B6A-886F-49E35472A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86A1F-8865-435B-AE4C-251EE92C18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2B0702-F1B0-4360-8DA1-ED897D4EB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259DE8-4A21-41EE-BD67-BBAB3F830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EBC-044F-4DF0-A069-5CD2B56C24C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364D5F-C641-4C05-8B05-1B269FF12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C233C-2D20-4966-AE32-46B102A3E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66B-5370-47FC-88C2-A5EBB45F6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1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E17F2-4659-4C98-AEC6-9F2A1C822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5E227E-EF91-402E-A280-4565A2FF4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72B6AA-54B4-4DDC-84D2-F9C30052F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44928C-170C-4B16-9619-C0E71AEE6F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938A1E-F8E7-4342-8650-D05079F3B5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44335D-FAA2-449C-9E3B-E186BAC90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EBC-044F-4DF0-A069-5CD2B56C24C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A542E4-E458-4F58-92FC-AAEEB1B8E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589397-CFD2-476E-95D7-5C8655E69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66B-5370-47FC-88C2-A5EBB45F6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7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0F3A1-A883-4AC6-82F0-2C06B3982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9D284C-164A-4687-8C6D-6E504C23A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EBC-044F-4DF0-A069-5CD2B56C24C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2A93EB-D66B-4184-83D3-F4C2B0674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E2E3D-42D2-4842-A9B8-06F43710D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66B-5370-47FC-88C2-A5EBB45F6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89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833868-1B95-4FA7-AE0C-5E7105D0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EBC-044F-4DF0-A069-5CD2B56C24C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F906A8-1CEF-4198-8FF2-C1D78492E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D7C2E-7C22-428B-9095-62BF37CB7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66B-5370-47FC-88C2-A5EBB45F6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50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4546B-A821-4C9A-A63A-9BFA1A235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5A5B7-9F4B-4E59-91FC-47A328EDE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2AA6DB-FC1A-4384-A7C6-9EACAF7C4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4D230-01D8-4721-AD5D-686BE33CB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EBC-044F-4DF0-A069-5CD2B56C24C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012EA-A2B9-469C-894C-67924C656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BD0E7-0EE6-4398-AD5B-46F7FF172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66B-5370-47FC-88C2-A5EBB45F6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6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8FA23-41CF-4B9D-989B-30213DF01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CEC92D-467C-4065-B8AA-C20A24E071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4801A-63CF-4B23-BC89-02110E7F7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8DD5FC-A04F-4262-8A5E-771030210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EBC-044F-4DF0-A069-5CD2B56C24C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83A8FB-89DF-49C5-A44C-C6536656C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06F191-7D71-4AE2-9A1B-1763687D3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66B-5370-47FC-88C2-A5EBB45F6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2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25C6A8-10B0-4C73-BC3B-57B32DC48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A7874-BB9B-44FB-B897-5A281642A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17DEF-793C-4980-BFAA-B609B3E549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99EBC-044F-4DF0-A069-5CD2B56C24C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AC68C-8A13-4D50-AD23-A07988E679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13B37-E678-4DAA-AECA-DFEDA7D08C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CF66B-5370-47FC-88C2-A5EBB45F6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0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776644"/>
            <a:ext cx="12192000" cy="2096847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C681CBD-3939-45C2-BBEA-718E5772A5AC}"/>
              </a:ext>
            </a:extLst>
          </p:cNvPr>
          <p:cNvSpPr txBox="1"/>
          <p:nvPr/>
        </p:nvSpPr>
        <p:spPr>
          <a:xfrm>
            <a:off x="310322" y="121769"/>
            <a:ext cx="8446817" cy="5899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457200">
              <a:defRPr/>
            </a:pPr>
            <a:r>
              <a:rPr lang="en-US" sz="3500" b="1" kern="0" dirty="0">
                <a:solidFill>
                  <a:srgbClr val="19426D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RFP Pricing Tabulation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745FADD-072E-41E3-BE26-052389FF8A1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23505" y="973869"/>
          <a:ext cx="10093313" cy="9303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91006">
                  <a:extLst>
                    <a:ext uri="{9D8B030D-6E8A-4147-A177-3AD203B41FA5}">
                      <a16:colId xmlns:a16="http://schemas.microsoft.com/office/drawing/2014/main" val="3553714253"/>
                    </a:ext>
                  </a:extLst>
                </a:gridCol>
                <a:gridCol w="2460323">
                  <a:extLst>
                    <a:ext uri="{9D8B030D-6E8A-4147-A177-3AD203B41FA5}">
                      <a16:colId xmlns:a16="http://schemas.microsoft.com/office/drawing/2014/main" val="3718102847"/>
                    </a:ext>
                  </a:extLst>
                </a:gridCol>
                <a:gridCol w="2341984">
                  <a:extLst>
                    <a:ext uri="{9D8B030D-6E8A-4147-A177-3AD203B41FA5}">
                      <a16:colId xmlns:a16="http://schemas.microsoft.com/office/drawing/2014/main" val="922760359"/>
                    </a:ext>
                  </a:extLst>
                </a:gridCol>
              </a:tblGrid>
              <a:tr h="4443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 </a:t>
                      </a:r>
                    </a:p>
                  </a:txBody>
                  <a:tcPr marL="45720" marR="45720" marT="22860" marB="22860" anchor="ctr">
                    <a:solidFill>
                      <a:srgbClr val="DF7A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Location </a:t>
                      </a:r>
                    </a:p>
                  </a:txBody>
                  <a:tcPr marL="45720" marR="45720" marT="22860" marB="22860" anchor="ctr">
                    <a:solidFill>
                      <a:srgbClr val="DF7A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 </a:t>
                      </a:r>
                    </a:p>
                  </a:txBody>
                  <a:tcPr marL="45720" marR="45720" marT="22860" marB="22860" anchor="ctr">
                    <a:solidFill>
                      <a:srgbClr val="DF7A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71451"/>
                  </a:ext>
                </a:extLst>
              </a:tr>
              <a:tr h="4859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Assessment Technologies Institute, LLC </a:t>
                      </a:r>
                    </a:p>
                  </a:txBody>
                  <a:tcPr marL="45720" marR="45720" marT="22860" marB="22860" anchor="ctr"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Leawood, KS </a:t>
                      </a:r>
                    </a:p>
                  </a:txBody>
                  <a:tcPr marL="45720" marR="45720" marT="22860" marB="22860" anchor="ctr"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$142,546</a:t>
                      </a:r>
                    </a:p>
                  </a:txBody>
                  <a:tcPr marL="45720" marR="45720" marT="22860" marB="22860" anchor="ctr">
                    <a:solidFill>
                      <a:srgbClr val="85D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61560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E73ED5AA-13B4-4A00-851E-AB48CEB3E6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99" y="3166990"/>
            <a:ext cx="3970292" cy="15073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D3BB8E-78D5-4D6C-B0A6-DEC44D1CD2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8693" y="2275068"/>
            <a:ext cx="4410853" cy="329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557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Neue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Lopez</dc:creator>
  <cp:lastModifiedBy>Ricardo Lopez</cp:lastModifiedBy>
  <cp:revision>1</cp:revision>
  <dcterms:created xsi:type="dcterms:W3CDTF">2022-10-06T16:56:01Z</dcterms:created>
  <dcterms:modified xsi:type="dcterms:W3CDTF">2022-10-06T16:58:40Z</dcterms:modified>
</cp:coreProperties>
</file>