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32BF7-F78A-4469-B367-ED573D6543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8AC927-749E-4D6D-933E-6F0BBB3875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7EE595-0948-4C6E-89D9-19B480BAA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EB2F-490F-42F7-BFC6-C4C2544F39D8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329067-7D68-4212-9317-2588E2C17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CF371E-6394-462E-831A-F5C2A2992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E429-2EDC-4345-9AB5-EC9180ABD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378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DB68E-0145-4CC3-BF01-F88DC7A7C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620DEB-966C-4904-BBBB-A2E0BE717F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F4481B-15AA-4DCA-93A7-0E45C4446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EB2F-490F-42F7-BFC6-C4C2544F39D8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7E7C5-34CB-4B60-AA2E-F3ABC4ED4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18A733-CAE0-45C4-A93E-A4CD5ED9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E429-2EDC-4345-9AB5-EC9180ABD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29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77B317-5F7C-422D-B385-BB4EFC401D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D3C787-6005-4BAC-A221-47D6D577C9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88D6B6-97D0-4445-8D7C-8B80808EB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EB2F-490F-42F7-BFC6-C4C2544F39D8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D9F85D-737E-47E6-8AEC-4D30E2F0A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7628E4-3F42-468A-B213-0A42F7097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E429-2EDC-4345-9AB5-EC9180ABD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37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CF4EF-4DE7-4833-A4F8-8E9D35C98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EEF23-964A-416F-8070-8215974AD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FFA76-8001-44C1-B9E1-C37FABDDB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EB2F-490F-42F7-BFC6-C4C2544F39D8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63DCE1-B66C-4240-9084-9EFD30105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488867-1082-47F2-A4D9-CC555D3FA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E429-2EDC-4345-9AB5-EC9180ABD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803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26ED9-8B78-4B06-9DE9-06ABA6E37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EA888C-17D2-4F37-8C1A-8566BF448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2E7362-2C55-48E0-A99B-BCB0593D3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EB2F-490F-42F7-BFC6-C4C2544F39D8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E0B05-69CD-4F00-B4A0-D5F471FAA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D20550-8984-4225-AA7B-4D31CEE5C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E429-2EDC-4345-9AB5-EC9180ABD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857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E9DEA-D5F2-4648-A523-9449C8350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CA4DF-1BCF-4686-878E-EF2952D47A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8A9A86-CCE0-45F8-9FC1-6A8FCC04AF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D40339-A196-4A07-BBD7-D5E41EF8E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EB2F-490F-42F7-BFC6-C4C2544F39D8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81ABA7-2BDC-43D1-AC8B-5DC2F8E1F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78009B-596E-4DBC-A1F1-9557B2868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E429-2EDC-4345-9AB5-EC9180ABD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29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131E7-2B4B-45FE-A8B4-9B2058551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1CC775-F029-41C5-A1A0-0C833EB081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CAFF35-72FD-466D-AA01-CBABC01C5D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6154CE-F23B-4248-8DFA-3175D2F86B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AF5728-7BD9-4E5B-88F3-D0ED0C7BE4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BDC512-7A02-46D6-986C-317DB0D78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EB2F-490F-42F7-BFC6-C4C2544F39D8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4F53B5-20B2-44AD-8408-AD248C9BD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46882A-DE82-47AB-8D55-8F89D59E4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E429-2EDC-4345-9AB5-EC9180ABD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929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418C8-2202-44CD-B03C-8C1A489C9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9FF64B-4453-48F7-83B7-9E9CDDC3E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EB2F-490F-42F7-BFC6-C4C2544F39D8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EAA235-1738-459A-A326-458081532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6BF65E-5A12-4304-A91C-AC1D29BDB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E429-2EDC-4345-9AB5-EC9180ABD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626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76422C-FA98-4B13-AE10-3AD9A7032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EB2F-490F-42F7-BFC6-C4C2544F39D8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BD545D-D1E3-4C34-A2D5-5768CF0EF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7434DD-9A7C-4AF9-A87D-1708B9916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E429-2EDC-4345-9AB5-EC9180ABD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331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DD571-1C05-4A94-A33C-CAABE552C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5F45D-EC4A-4897-9CF9-CB09D1D727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1D78E4-654B-4E7B-B333-A3EB32DC9C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3C76F0-D110-44AE-A8A2-6A18BA8E2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EB2F-490F-42F7-BFC6-C4C2544F39D8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243B67-58DE-4B47-A1CB-57F8F7C85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DE4A54-D854-4B93-B437-ECF19B624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E429-2EDC-4345-9AB5-EC9180ABD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738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040C4-CE05-42ED-B9F9-C0141C350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21BCEC-7A98-44F8-BFEE-CCEE1B1C0F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10EBAC-5892-424F-8DB5-AEB32CC7E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29EF82-663B-46C9-9393-D0918F47C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EB2F-490F-42F7-BFC6-C4C2544F39D8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189019-11FC-4A88-9D3D-7300BEA56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235939-C61B-47E9-B3EC-E6388139E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E429-2EDC-4345-9AB5-EC9180ABD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323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B9F276-057D-45FB-AC19-F463B0CB3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BF582D-0571-4B02-BCC6-D45B3ECFC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20BCCA-9840-4683-8790-F5C7B0CD70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4EB2F-490F-42F7-BFC6-C4C2544F39D8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32935-C0F5-426C-ABA0-C129CCADCB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FCAB13-7B14-47B3-AF22-020145D485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6E429-2EDC-4345-9AB5-EC9180ABD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508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4776644"/>
            <a:ext cx="12192000" cy="2096847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ctangle 2"/>
          <p:cNvSpPr/>
          <p:nvPr/>
        </p:nvSpPr>
        <p:spPr>
          <a:xfrm>
            <a:off x="466056" y="258253"/>
            <a:ext cx="7385163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>
              <a:defRPr/>
            </a:pPr>
            <a:r>
              <a:rPr lang="en-US" sz="3500" dirty="0">
                <a:solidFill>
                  <a:srgbClr val="1942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RFP Pricing and Scoring Tabulation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8ED47BD-F6AD-4E39-97CD-BA5D64EBCB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709" y="843028"/>
            <a:ext cx="6006870" cy="326707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490E401-BF5A-461E-8007-B81C1335B5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35486" y="863389"/>
            <a:ext cx="5773064" cy="3246715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DAD8849-322E-4E05-AEED-338C518441C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41176" y="4110103"/>
          <a:ext cx="11430000" cy="57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1094">
                  <a:extLst>
                    <a:ext uri="{9D8B030D-6E8A-4147-A177-3AD203B41FA5}">
                      <a16:colId xmlns:a16="http://schemas.microsoft.com/office/drawing/2014/main" val="3874053849"/>
                    </a:ext>
                  </a:extLst>
                </a:gridCol>
                <a:gridCol w="4936309">
                  <a:extLst>
                    <a:ext uri="{9D8B030D-6E8A-4147-A177-3AD203B41FA5}">
                      <a16:colId xmlns:a16="http://schemas.microsoft.com/office/drawing/2014/main" val="3309841898"/>
                    </a:ext>
                  </a:extLst>
                </a:gridCol>
                <a:gridCol w="5672597">
                  <a:extLst>
                    <a:ext uri="{9D8B030D-6E8A-4147-A177-3AD203B41FA5}">
                      <a16:colId xmlns:a16="http://schemas.microsoft.com/office/drawing/2014/main" val="2187484051"/>
                    </a:ext>
                  </a:extLst>
                </a:gridCol>
              </a:tblGrid>
              <a:tr h="28956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Location </a:t>
                      </a: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Brownsville, Texas</a:t>
                      </a:r>
                    </a:p>
                  </a:txBody>
                  <a:tcPr marL="45720" marR="45720" marT="22860" marB="22860" anchor="ctr">
                    <a:solidFill>
                      <a:srgbClr val="85D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Elsa, Texas </a:t>
                      </a:r>
                    </a:p>
                  </a:txBody>
                  <a:tcPr marL="45720" marR="45720" marT="22860" marB="22860" anchor="ctr"/>
                </a:tc>
                <a:extLst>
                  <a:ext uri="{0D108BD9-81ED-4DB2-BD59-A6C34878D82A}">
                    <a16:rowId xmlns:a16="http://schemas.microsoft.com/office/drawing/2014/main" val="187873265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Score</a:t>
                      </a: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89.3</a:t>
                      </a:r>
                    </a:p>
                  </a:txBody>
                  <a:tcPr marL="45720" marR="45720" marT="22860" marB="22860" anchor="ctr">
                    <a:solidFill>
                      <a:srgbClr val="85D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68.3</a:t>
                      </a:r>
                    </a:p>
                  </a:txBody>
                  <a:tcPr marL="45720" marR="45720" marT="22860" marB="22860" anchor="ctr"/>
                </a:tc>
                <a:extLst>
                  <a:ext uri="{0D108BD9-81ED-4DB2-BD59-A6C34878D82A}">
                    <a16:rowId xmlns:a16="http://schemas.microsoft.com/office/drawing/2014/main" val="41356726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9181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Ricardo Lopez</dc:creator>
  <cp:lastModifiedBy>Ricardo Lopez</cp:lastModifiedBy>
  <cp:revision>1</cp:revision>
  <dcterms:created xsi:type="dcterms:W3CDTF">2022-10-06T16:51:40Z</dcterms:created>
  <dcterms:modified xsi:type="dcterms:W3CDTF">2022-10-06T16:53:22Z</dcterms:modified>
</cp:coreProperties>
</file>