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CCA15-AF32-4E2E-A7EB-642E62125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58A3C2-8F28-405F-BF7A-323B43552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2F011-275F-4693-B2DB-D5A151B94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A0432-5EDC-47DB-91A3-7979B3FE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93415-06DD-4AA8-BB14-EDBB2899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2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87494-47C6-4375-8443-4427D86E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9E0EC-011D-44D3-8C93-4063DDDF4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2CAB9-F47F-47C9-900F-56778A320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79330-A09A-4ACE-A9BC-ACDACB32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5407A-0EE2-4798-8307-60CBFF3E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5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1781C-E201-4B7A-99A3-FC34BC649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15AD3-F81C-4429-805D-38E4F9F5B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CE5E8-4E2D-468E-BB50-EA11287D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1B7E2-7B9B-4F2C-A471-1F4648F8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41C78-7D73-4662-A612-62C892B5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6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F8218-3B79-4F27-A827-D5E7C9065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8E527-6EEA-4083-A866-527A3E563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B861A-BCBE-487C-94EC-F8945AE3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9C503-0552-469F-A15F-7C4EB3C3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6F02B-9754-4173-B71F-62B405E7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9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4A7D-7E16-40AD-AFE1-276640AD1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9341B-4056-46AD-BDB4-1C676566C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04032-11C5-4212-A075-29727AA35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C5CF6-F3AD-4C2A-B994-14CB0EB62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0F0B6-B94E-44F9-A67A-FFA325DB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0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C0B52-2174-47FA-BE5E-54A4E7595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363C7-514C-4FCD-8BCA-6344CB577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B72EF-576B-467F-B029-CA30952BD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226AD-AF42-4900-A3B5-C227E6E85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3E48C-3125-4FD1-8EB0-C53BA1F8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76351-B051-462D-B8AE-126B20CD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1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116A-9ED1-4FF1-B1B6-97BE09B19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FFE91-BD31-4427-9FD1-1524F65D3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57DAB-9BE6-47F9-9A65-39198F50D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B0F4AD-9551-4AD0-8BFB-81D1CE69B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9C5D28-99D2-45D8-8F42-1CEBB84CD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21AFD5-F8E5-41B0-98AE-6C767A1EA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0029CD-40A6-45BF-992C-4A207071B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6BD362-0254-417E-951D-E11FB491F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FA070-EBE8-4E44-82AD-64D4265C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CBF8C6-EBFB-4F55-B3BC-4448DE57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1084B-1570-459F-A862-43BA49EC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8C0EC-FFE6-4D02-999F-128FA175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9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6E061B-59B7-4D82-B1A7-015CC0E80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4810D3-01BB-4B10-88AE-E3ECF490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4406B-2AF3-46AB-A5F7-D49727167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2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5443-0653-4D0A-98FA-F6A7BA16E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233C4-8A93-40EF-BF41-454E3E1CE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388B0-6AEC-4494-B10F-340718BF8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9B8F9-07B7-49FE-A239-D04562CDB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0FF6C-0684-4471-BE2B-2644E978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350FA-ACE0-4B57-8E5E-252E0A6F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136F1-520E-47C8-8C3A-3A370BAFE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60EC9-CD09-41F2-B44C-162F631C4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9ABF23-B6D2-4B5B-ACA4-595685CE3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1E5CC-C0C0-4229-8D9B-CCA2803A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3CED9-59E2-469E-9224-2A3FAA91B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BC256-2828-4FE4-92A3-C51E0AC8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7898A-C4A0-48AF-A1B6-F86518EFF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46808-8F4C-4A37-9BBB-20E3EAC99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7AF17-AF77-4D90-B7D1-E29874597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961FF-93E3-4262-B383-46327741F67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7D35C-C19E-465C-AC2B-DEC8CF51B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F1B47-ABD0-422D-B52E-CB3ADC535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89CF-A310-453D-AB02-8AD751E85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5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776644"/>
            <a:ext cx="12192000" cy="20968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45970F-86B3-4A67-A797-A8F2ED7A6B76}"/>
              </a:ext>
            </a:extLst>
          </p:cNvPr>
          <p:cNvSpPr txBox="1"/>
          <p:nvPr/>
        </p:nvSpPr>
        <p:spPr>
          <a:xfrm>
            <a:off x="310322" y="121769"/>
            <a:ext cx="8446817" cy="5899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57200">
              <a:defRPr/>
            </a:pPr>
            <a:r>
              <a:rPr lang="en-US" sz="3500" b="1" kern="0" dirty="0">
                <a:solidFill>
                  <a:srgbClr val="19426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RFP Pricing and Scoring Tabulation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8D4D8C-D797-4E4D-A280-6EB60DA9705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056" y="1158870"/>
          <a:ext cx="11233576" cy="2721470"/>
        </p:xfrm>
        <a:graphic>
          <a:graphicData uri="http://schemas.openxmlformats.org/drawingml/2006/table">
            <a:tbl>
              <a:tblPr firstRow="1" bandRow="1"/>
              <a:tblGrid>
                <a:gridCol w="3953544">
                  <a:extLst>
                    <a:ext uri="{9D8B030D-6E8A-4147-A177-3AD203B41FA5}">
                      <a16:colId xmlns:a16="http://schemas.microsoft.com/office/drawing/2014/main" val="3257708972"/>
                    </a:ext>
                  </a:extLst>
                </a:gridCol>
                <a:gridCol w="1946031">
                  <a:extLst>
                    <a:ext uri="{9D8B030D-6E8A-4147-A177-3AD203B41FA5}">
                      <a16:colId xmlns:a16="http://schemas.microsoft.com/office/drawing/2014/main" val="932363710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63614854"/>
                    </a:ext>
                  </a:extLst>
                </a:gridCol>
                <a:gridCol w="1488831">
                  <a:extLst>
                    <a:ext uri="{9D8B030D-6E8A-4147-A177-3AD203B41FA5}">
                      <a16:colId xmlns:a16="http://schemas.microsoft.com/office/drawing/2014/main" val="911516687"/>
                    </a:ext>
                  </a:extLst>
                </a:gridCol>
                <a:gridCol w="1277816">
                  <a:extLst>
                    <a:ext uri="{9D8B030D-6E8A-4147-A177-3AD203B41FA5}">
                      <a16:colId xmlns:a16="http://schemas.microsoft.com/office/drawing/2014/main" val="397421665"/>
                    </a:ext>
                  </a:extLst>
                </a:gridCol>
              </a:tblGrid>
              <a:tr h="674811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Corporate Office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Branch Office in Texas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Monthly Fee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Score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65261"/>
                  </a:ext>
                </a:extLst>
              </a:tr>
              <a:tr h="639889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1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Meeder</a:t>
                      </a:r>
                      <a:r>
                        <a:rPr lang="en-US" sz="2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Investment Management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Dublin, OH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Austin, TX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$2,500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81.60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DF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343087"/>
                  </a:ext>
                </a:extLst>
              </a:tr>
              <a:tr h="703385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Valley View Consulting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Huddleston, VA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Austin, TX </a:t>
                      </a:r>
                    </a:p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Dallas-Fort Worth, TX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$3,292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72.00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73504"/>
                  </a:ext>
                </a:extLst>
              </a:tr>
              <a:tr h="703385"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Chandler Asset Management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 Diego, CA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$4,750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37.93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8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70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Helvetica Neue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Lopez</dc:creator>
  <cp:lastModifiedBy>Ricardo Lopez</cp:lastModifiedBy>
  <cp:revision>1</cp:revision>
  <dcterms:created xsi:type="dcterms:W3CDTF">2022-10-06T16:34:28Z</dcterms:created>
  <dcterms:modified xsi:type="dcterms:W3CDTF">2022-10-06T16:35:20Z</dcterms:modified>
</cp:coreProperties>
</file>