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11938-2B09-4C5D-9CAD-B2077F7BD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6D4A40-47BD-4CAA-9E21-F99B93A99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EBCDA-A94F-41CF-8806-FCE68925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74554-29F4-4654-9627-FE5875C20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46B89-5DA7-4F2B-AD51-B33C119C5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3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754AC-E3DB-4B42-897D-9822F3CFB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6A4AA-4704-4390-BDC1-D865C58E9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54D31-65D1-474B-9227-7A409FB6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38D6-597A-407F-BA42-F5CB573D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4809B-023B-45C3-9963-1C54DB539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32A88D-E50D-4931-AF88-8D430AEC8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F01A4-C757-4DF3-BE21-958514023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9670-E1D1-4F23-9C4E-FE1619327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8218C-D0D4-488D-B12B-F9916CDD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2B532-7B8D-4A05-A187-14CFC0A3F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BA42C-0243-4FFC-8307-2B95D4368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0529D-E9A0-4FE9-AE79-DE353D6A2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FA2A4-6E01-4725-8322-CB79D6FEF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E955A-F3B6-4BA5-9FD8-8F8065E6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F4F9-3E49-4AD9-9572-483E95F40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7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77F37-A225-41F3-9AB9-653478912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EFB7E8-31F4-414F-802F-D0EF808E6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2BB4C-C958-4F9B-BF5B-466BFEEA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C2456-3C8B-448C-98B3-D737BA967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8D5BD-5468-4D5F-A27D-2AEEE0EFC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5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7FE3A-19DF-4D14-A542-57DA4F8B5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B343B3-4A87-4033-B5D3-A4C14851B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3626E-3098-4FEB-AF3D-B7378A0A7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14FF0-788D-4210-B74A-4F5E10216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20C7F0-C030-4843-9D38-8E43390E6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4F840-0B2C-45F4-9278-669180434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9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343BD-9027-4C16-AC7C-18224DED6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ED47F-FFF8-4882-9D8E-E51BAE726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2CF50-7E78-4622-A859-6DF6BAFA0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851FB-D2A0-4607-868B-03E29464DE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00959B-433C-4987-990B-559EA2292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2A144D-8C0C-4D20-9901-2E0573CCF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F493F-1B26-4805-8A69-DF6F4DA2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251A65-0591-410B-B4C0-5C1EA043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3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A4884-5B13-499B-B75E-54F0B4B57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675996-A2E4-40F5-A789-CEE4766AE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6F3330-6D0F-4359-A163-0D79BD65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2FD64E-C71C-4F1D-A05D-DDDAC4764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63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BC4CBC-6616-4AD6-BE5C-0019415F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8688C-05FA-452D-A584-13FD8013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4A964-C39D-4FA8-80DF-0E3A4CE02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5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EF7DE-F420-46C3-8120-0EC243C60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8D04E-84BF-42E7-81DE-5DDA45232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42622-9299-480B-8D42-CAFA73296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F258F6-BE49-44B1-9392-422C62A45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5BF5C-112F-46A1-BC50-6C6B85956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717D6C-ACD6-4118-99B4-8BED931D1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46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0D5F9-B453-4468-8EB1-A214219F8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B5FE97-69D8-4B33-A49B-190DD774B3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0DD2A-2973-48CA-B42F-5DE813A69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98074-4FB8-4F95-9DD7-C4EF8E9B4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9F3B9-475D-4584-9F37-403DD255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36D1A2-AA9B-495B-9A60-4C308A23F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9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C346DA-A82B-4BE3-B8AC-8A2768B42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C10C7-31D6-42C7-9B98-23D7C358E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AA420-F407-476A-985B-ED0101A74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FBCA1-FD02-4549-9524-4CEAE5D75E2D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992E7-81CA-4C3F-8C69-641FCE09B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85B1C-9640-453F-A6F4-040C907C36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21CB2-C594-4B14-B3C7-53E9A7C85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4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A90E227-4A6E-4C04-882D-6405D0F39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322" y="834613"/>
            <a:ext cx="9765488" cy="4405603"/>
          </a:xfrm>
          <a:prstGeom prst="rect">
            <a:avLst/>
          </a:prstGeom>
        </p:spPr>
      </p:pic>
      <p:pic>
        <p:nvPicPr>
          <p:cNvPr id="12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4776644"/>
            <a:ext cx="12192000" cy="20968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A45970F-86B3-4A67-A797-A8F2ED7A6B76}"/>
              </a:ext>
            </a:extLst>
          </p:cNvPr>
          <p:cNvSpPr txBox="1"/>
          <p:nvPr/>
        </p:nvSpPr>
        <p:spPr>
          <a:xfrm>
            <a:off x="310322" y="121769"/>
            <a:ext cx="8446817" cy="5899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defTabSz="457200">
              <a:defRPr/>
            </a:pPr>
            <a:r>
              <a:rPr lang="en-US" sz="3500" b="1" kern="0" dirty="0">
                <a:solidFill>
                  <a:srgbClr val="19426D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RFP Pricing and Scoring Tabulation </a:t>
            </a:r>
          </a:p>
        </p:txBody>
      </p:sp>
    </p:spTree>
    <p:extLst>
      <p:ext uri="{BB962C8B-B14F-4D97-AF65-F5344CB8AC3E}">
        <p14:creationId xmlns:p14="http://schemas.microsoft.com/office/powerpoint/2010/main" val="255759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Nilda Mora</dc:creator>
  <cp:lastModifiedBy>Nilda Mora</cp:lastModifiedBy>
  <cp:revision>1</cp:revision>
  <dcterms:created xsi:type="dcterms:W3CDTF">2022-10-06T13:57:49Z</dcterms:created>
  <dcterms:modified xsi:type="dcterms:W3CDTF">2022-10-06T13:58:37Z</dcterms:modified>
</cp:coreProperties>
</file>