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49D72-8B22-4BD1-85C1-F686044895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1BB04-44C0-4E42-9721-C4141E4D0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26BFA-444C-41F9-AAE0-A56D13C8D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4CC06-C32B-4C6D-90B0-B91EBEF9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D623A-81DA-4A8B-9482-A5A892047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9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1EF9-11E8-4727-9AC4-62C1D5D05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A8CE7-5CFF-4C64-880B-1160C6CE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EB59B-49C9-4E5C-B75A-70150AAA2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DE2A9-6F2A-4960-8ABA-05729EC07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80BD4-C2BD-4F48-9732-D6425AC2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8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C7FCDA-0A2B-40C9-972E-2D61A3A48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9F4D6-72AE-413B-901B-35BF4A624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956B4-F610-4791-ABE4-21A5D5608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263A9-85C5-4097-A756-95054C75F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DE127-358E-432D-8177-41BE9944A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4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33FAD-53BA-4DC3-8929-F2AEC5CD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0CBD9-DDB4-4DD6-B0AA-D7E9971E2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30BE4-1FE6-4A28-BA2D-6B1065CB4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DC8D5-7747-40B1-A60C-F621F680C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0D165-7763-418C-A3F3-ADEEA37EF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6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0F0-8222-4585-BADC-B7657F62A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4D62E-A9A4-40CB-BFA1-9296E7D25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C2B58-48DB-490E-8E21-8595E042A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A3292-F16C-4C37-94C8-9DAA7FD34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26B65-0823-4DFA-8CA5-8796E63AA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5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3E19D-882D-4D68-ACB3-0644BE492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DF760-D7C0-4B5F-B106-259CA4CC0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69EA5-80EE-48D7-89C8-3ECB78794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24906-09ED-4D46-A6A3-8B1C15B5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B2049-94BF-4775-99B4-8ED7C1F7F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A1D94D-78FA-4C09-8D89-240C2B398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7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6E2F9-A5D4-4852-9938-1D6EE3A2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55831-AF92-4E7E-9188-F137E4683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1FA96-9B3E-45C2-A6AD-C6EF8C6D2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F61093-7A31-4D77-A05D-17EEE41A93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06522D-C92A-4829-A7D9-9FA355237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593C8F-B6DC-4805-8BB4-AA5C9C99A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F1185C-D7E7-4F5D-BB9A-FA1829E9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2DEC8C-53AE-4546-B0CD-9CB71A0AD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99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BF084-FE19-4E9D-9658-AC696839F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9E687-8BEA-4C2D-A79B-43364A0B4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AB473-0127-494E-A591-8AC0D729D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03CAF-6793-44D1-AA99-CA98D9F0B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9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CA6664-7343-4B63-B917-CC88AA0C6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E8A214-6399-4FBE-8103-E00CB7A2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51506F-771B-42B7-8A0B-EB7DC2B6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92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2CA89-EC4E-46A6-BEA9-147332BB5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F75CA-6F9B-49AA-B5D8-AAF87B3FA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681B7-152A-43E5-B57A-D7F9CB6BF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DCCAF9-BEC4-4507-95F6-BF008591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D3F426-0926-4AE2-ADCB-C59DB214B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99F657-468F-44A9-A363-98AC920C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4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3E452-D20F-4060-801B-945CE59E0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1CDC11-6149-4E90-AFA8-ABD361E53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E6BDA-C8EC-4D8F-826E-454FD4A3E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CB0B4-B7BA-421C-A969-05DE39DE7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A3FBF7-B3FC-43DC-9956-25BAFEA07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CF720-3102-4806-A2D9-D7E852D56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9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59A3A3-B5A2-46FA-A50A-3B72EC974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F77FB-3155-4368-8A2B-51074F10E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ACF70-05E3-4A26-8C85-9D47C4129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EEED2-005D-4E98-B796-41CE94AB08C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DB4FF-2381-4F25-B9C3-DE879BC253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69A04-F4EA-49F8-A779-E7951A6A50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C6553-75E8-44D6-B384-675226F6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 descr="Image">
            <a:extLst>
              <a:ext uri="{FF2B5EF4-FFF2-40B4-BE49-F238E27FC236}">
                <a16:creationId xmlns:a16="http://schemas.microsoft.com/office/drawing/2014/main" id="{B1FF642E-EF6C-43B5-8751-DD4921A04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776644"/>
            <a:ext cx="12192000" cy="209684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648EC89-D2E2-475E-AF4C-9369F1D48CBF}"/>
              </a:ext>
            </a:extLst>
          </p:cNvPr>
          <p:cNvSpPr txBox="1"/>
          <p:nvPr/>
        </p:nvSpPr>
        <p:spPr>
          <a:xfrm>
            <a:off x="665503" y="148281"/>
            <a:ext cx="5294573" cy="5899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57200">
              <a:defRPr/>
            </a:pPr>
            <a:r>
              <a:rPr lang="en-US" sz="3500" kern="0" dirty="0">
                <a:solidFill>
                  <a:srgbClr val="1942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RFP Scoring Tabulation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116DD8C-30AF-44C9-9ED8-BC7C8686663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5034" y="1165699"/>
          <a:ext cx="7177236" cy="3676389"/>
        </p:xfrm>
        <a:graphic>
          <a:graphicData uri="http://schemas.openxmlformats.org/drawingml/2006/table">
            <a:tbl>
              <a:tblPr firstRow="1" bandRow="1"/>
              <a:tblGrid>
                <a:gridCol w="4047174">
                  <a:extLst>
                    <a:ext uri="{9D8B030D-6E8A-4147-A177-3AD203B41FA5}">
                      <a16:colId xmlns:a16="http://schemas.microsoft.com/office/drawing/2014/main" val="3257708972"/>
                    </a:ext>
                  </a:extLst>
                </a:gridCol>
                <a:gridCol w="2004646">
                  <a:extLst>
                    <a:ext uri="{9D8B030D-6E8A-4147-A177-3AD203B41FA5}">
                      <a16:colId xmlns:a16="http://schemas.microsoft.com/office/drawing/2014/main" val="932363710"/>
                    </a:ext>
                  </a:extLst>
                </a:gridCol>
                <a:gridCol w="1125416">
                  <a:extLst>
                    <a:ext uri="{9D8B030D-6E8A-4147-A177-3AD203B41FA5}">
                      <a16:colId xmlns:a16="http://schemas.microsoft.com/office/drawing/2014/main" val="397421665"/>
                    </a:ext>
                  </a:extLst>
                </a:gridCol>
              </a:tblGrid>
              <a:tr h="674811"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426D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Corporate Office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426D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1" i="0" u="none" strike="noStrike" cap="none" spc="0" baseline="0">
                          <a:solidFill>
                            <a:schemeClr val="lt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Score 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42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65261"/>
                  </a:ext>
                </a:extLst>
              </a:tr>
              <a:tr h="472158"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Follet Higher Education Group, Inc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Westchester, IL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DFC3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78.55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DF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343087"/>
                  </a:ext>
                </a:extLst>
              </a:tr>
              <a:tr h="472158"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eCampus.com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Lexington, KY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73.23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373504"/>
                  </a:ext>
                </a:extLst>
              </a:tr>
              <a:tr h="505884"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Akademos</a:t>
                      </a:r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Inc.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Norwalk, CT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63.73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022465"/>
                  </a:ext>
                </a:extLst>
              </a:tr>
              <a:tr h="517126"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Valore Campus, LLC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Little Rock, AR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51.91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68620"/>
                  </a:ext>
                </a:extLst>
              </a:tr>
              <a:tr h="517126"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Ambassador Education Solutions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Melville, NY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50.23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02339"/>
                  </a:ext>
                </a:extLst>
              </a:tr>
              <a:tr h="517126"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Texas Book Company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pPr algn="l"/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Greenville, TX </a:t>
                      </a:r>
                    </a:p>
                  </a:txBody>
                  <a:tcPr marL="45720" marR="45720" marT="22860" marB="2286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1pPr>
                      <a:lvl2pPr marL="0" marR="0" indent="228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2pPr>
                      <a:lvl3pPr marL="0" marR="0" indent="457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3pPr>
                      <a:lvl4pPr marL="0" marR="0" indent="685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4pPr>
                      <a:lvl5pPr marL="0" marR="0" indent="9144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5pPr>
                      <a:lvl6pPr marL="0" marR="0" indent="11430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6pPr>
                      <a:lvl7pPr marL="0" marR="0" indent="13716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7pPr>
                      <a:lvl8pPr marL="0" marR="0" indent="16002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8pPr>
                      <a:lvl9pPr marL="0" marR="0" indent="1828800" algn="ctr" defTabSz="8255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 b="0" i="0" u="none" strike="noStrike" cap="none" spc="0" baseline="0">
                          <a:solidFill>
                            <a:schemeClr val="dk1"/>
                          </a:solidFill>
                          <a:uFillTx/>
                          <a:latin typeface="Helvetica Neue"/>
                          <a:ea typeface="Helvetica Neue"/>
                          <a:cs typeface="Helvetica Neue"/>
                          <a:sym typeface="Helvetica Neue Light"/>
                        </a:defRPr>
                      </a:lvl9pPr>
                    </a:lstStyle>
                    <a:p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48.98</a:t>
                      </a:r>
                    </a:p>
                  </a:txBody>
                  <a:tcPr marL="45720" marR="45720" marT="22860" marB="2286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2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25062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6EA5AB9-A761-4226-AF99-5A0171C91A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1043" y="4200381"/>
            <a:ext cx="2162175" cy="5762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F56D988-760F-465F-9C3A-691DEF43000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38" r="803"/>
          <a:stretch/>
        </p:blipFill>
        <p:spPr>
          <a:xfrm>
            <a:off x="8023210" y="2263095"/>
            <a:ext cx="1772749" cy="6097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CC36A23-BD57-49A6-8971-C847E77E96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6833" y="1073737"/>
            <a:ext cx="2162175" cy="8500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8FB0386-610F-4E73-84BB-F003C92197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37356" y="1635737"/>
            <a:ext cx="2011241" cy="68382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48286AC-6DD0-47F2-A2B9-2527BC0136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96900" y="2852776"/>
            <a:ext cx="2052638" cy="6953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5224D9D-9355-4C00-8309-7AD9062EC7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47133" y="3364757"/>
            <a:ext cx="1963342" cy="60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961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Neue</vt:lpstr>
      <vt:lpstr>Helvetica Neue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Nilda Mora</dc:creator>
  <cp:lastModifiedBy>Nilda Mora</cp:lastModifiedBy>
  <cp:revision>1</cp:revision>
  <dcterms:created xsi:type="dcterms:W3CDTF">2022-10-06T13:50:27Z</dcterms:created>
  <dcterms:modified xsi:type="dcterms:W3CDTF">2022-10-06T13:51:44Z</dcterms:modified>
</cp:coreProperties>
</file>