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2" d="100"/>
          <a:sy n="42" d="100"/>
        </p:scale>
        <p:origin x="629" y="53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6264467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4200" y="-38100"/>
            <a:ext cx="18135600" cy="12096698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idx="13"/>
          </p:nvPr>
        </p:nvSpPr>
        <p:spPr>
          <a:xfrm>
            <a:off x="7950200" y="1104900"/>
            <a:ext cx="17259302" cy="115062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0960100" y="3149600"/>
            <a:ext cx="139446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681340" y="7035800"/>
            <a:ext cx="8396678" cy="5600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290800" y="1130300"/>
            <a:ext cx="8331200" cy="5554134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-304800" y="1130300"/>
            <a:ext cx="1720215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Presented By:…"/>
          <p:cNvSpPr txBox="1"/>
          <p:nvPr/>
        </p:nvSpPr>
        <p:spPr>
          <a:xfrm>
            <a:off x="1296098" y="9221038"/>
            <a:ext cx="8724794" cy="2590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3600" b="0">
                <a:solidFill>
                  <a:srgbClr val="E48B48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Presented By:</a:t>
            </a:r>
          </a:p>
          <a:p>
            <a:pPr algn="l">
              <a:defRPr sz="3600" b="0">
                <a:solidFill>
                  <a:srgbClr val="E48B48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Name of Presenter</a:t>
            </a:r>
          </a:p>
          <a:p>
            <a:pPr algn="l">
              <a:defRPr sz="3600" b="0">
                <a:solidFill>
                  <a:srgbClr val="E48B48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Additional Information</a:t>
            </a:r>
          </a:p>
          <a:p>
            <a:pPr algn="l">
              <a:defRPr sz="3600" b="0">
                <a:solidFill>
                  <a:srgbClr val="E48B48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Presentation Date</a:t>
            </a:r>
          </a:p>
        </p:txBody>
      </p:sp>
      <p:pic>
        <p:nvPicPr>
          <p:cNvPr id="121" name="Image" descr="Image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8638131" y="8205454"/>
            <a:ext cx="3550005" cy="3384159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PRESENTATION…"/>
          <p:cNvSpPr txBox="1"/>
          <p:nvPr/>
        </p:nvSpPr>
        <p:spPr>
          <a:xfrm>
            <a:off x="1296098" y="2799926"/>
            <a:ext cx="8724794" cy="23418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lnSpc>
                <a:spcPct val="80000"/>
              </a:lnSpc>
              <a:defRPr sz="72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PRESENTATION</a:t>
            </a:r>
          </a:p>
          <a:p>
            <a:pPr algn="l">
              <a:lnSpc>
                <a:spcPct val="80000"/>
              </a:lnSpc>
              <a:defRPr sz="6400">
                <a:solidFill>
                  <a:srgbClr val="FFFFFF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rPr sz="7200"/>
              <a:t>TITLE</a:t>
            </a:r>
            <a:r>
              <a:t> </a:t>
            </a:r>
          </a:p>
        </p:txBody>
      </p:sp>
      <p:sp>
        <p:nvSpPr>
          <p:cNvPr id="123" name="Subtitle Here"/>
          <p:cNvSpPr txBox="1"/>
          <p:nvPr/>
        </p:nvSpPr>
        <p:spPr>
          <a:xfrm>
            <a:off x="1270698" y="4984750"/>
            <a:ext cx="8724794" cy="1206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lnSpc>
                <a:spcPct val="60000"/>
              </a:lnSpc>
              <a:defRPr sz="6400" b="0" spc="-256">
                <a:solidFill>
                  <a:srgbClr val="E48B48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Subtitle Here 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9553287"/>
            <a:ext cx="24384000" cy="419369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Custom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Avenir Next</vt:lpstr>
      <vt:lpstr>Avenir Next Medium</vt:lpstr>
      <vt:lpstr>Helvetica Neue</vt:lpstr>
      <vt:lpstr>Helvetica Neue Light</vt:lpstr>
      <vt:lpstr>Helvetica Neue Medium</vt:lpstr>
      <vt:lpstr>White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Y. Lopez</dc:creator>
  <cp:lastModifiedBy>Lynda Y. Lopez</cp:lastModifiedBy>
  <cp:revision>1</cp:revision>
  <dcterms:modified xsi:type="dcterms:W3CDTF">2020-11-18T18:40:12Z</dcterms:modified>
</cp:coreProperties>
</file>